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06/01/2014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image1.png>
</file>

<file path=ppt/media/image11.png>
</file>

<file path=ppt/media/image2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8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</a:t>
            </a: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Set-7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1454" r="6138" b="52131"/>
          <a:stretch/>
        </p:blipFill>
        <p:spPr>
          <a:xfrm>
            <a:off x="141198" y="1219200"/>
            <a:ext cx="852302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2539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5442" t="43606"/>
          <a:stretch/>
        </p:blipFill>
        <p:spPr>
          <a:xfrm>
            <a:off x="595426" y="990600"/>
            <a:ext cx="8511885" cy="491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855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685800"/>
            <a:ext cx="8189694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613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1963" t="51757"/>
          <a:stretch/>
        </p:blipFill>
        <p:spPr>
          <a:xfrm>
            <a:off x="1066800" y="1066800"/>
            <a:ext cx="72390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89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07" y="914400"/>
            <a:ext cx="7988371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701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62" y="762000"/>
            <a:ext cx="8689173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5442" t="4060" r="8796" b="56954"/>
          <a:stretch/>
        </p:blipFill>
        <p:spPr>
          <a:xfrm rot="5400000">
            <a:off x="1209045" y="1054376"/>
            <a:ext cx="6802109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11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2769" t="53906"/>
          <a:stretch/>
        </p:blipFill>
        <p:spPr>
          <a:xfrm>
            <a:off x="152400" y="1524000"/>
            <a:ext cx="923791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70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556476"/>
            <a:ext cx="7918875" cy="5694746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00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43" y="838200"/>
            <a:ext cx="8346057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9183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88" y="1143000"/>
            <a:ext cx="818205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3918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100</TotalTime>
  <Words>58</Words>
  <Application>Microsoft Office PowerPoint</Application>
  <PresentationFormat>On-screen Show (4:3)</PresentationFormat>
  <Paragraphs>42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14</cp:revision>
  <cp:lastPrinted>2014-01-02T05:17:59Z</cp:lastPrinted>
  <dcterms:created xsi:type="dcterms:W3CDTF">2009-02-19T05:11:12Z</dcterms:created>
  <dcterms:modified xsi:type="dcterms:W3CDTF">2014-01-06T13:22:47Z</dcterms:modified>
</cp:coreProperties>
</file>

<file path=docProps/thumbnail.jpeg>
</file>